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68"/>
    <p:restoredTop sz="94680"/>
  </p:normalViewPr>
  <p:slideViewPr>
    <p:cSldViewPr snapToGrid="0" showGuides="1">
      <p:cViewPr>
        <p:scale>
          <a:sx n="200" d="100"/>
          <a:sy n="200" d="100"/>
        </p:scale>
        <p:origin x="34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87BA9-06FC-8EF4-CD34-4BD9BB2232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FC7D5B-0D3A-3F60-9933-37A3656BDD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DE79E-8C02-93A8-D792-67B617C77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3E85B-865B-8AAA-9457-F9FDE09AB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A91CD-06A6-AFD0-9775-509C18C94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94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912A0-E26E-769F-D7B1-321DE1F19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06C613-6F77-9FEA-3608-ACED5B3130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4590B-7C1C-B3C8-08B5-A8C06F4BD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887B2-ABFC-C9EC-8283-FFE4D012E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1A153-E275-17DD-5678-BBD46C7D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44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3CB2F6-EB75-B882-B63F-90B8E6758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ABF51B-A8E0-3B89-7735-8AAD2F354E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BAC25-F79A-9524-75CA-EDFB972C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BB2FD-752C-8FDE-4756-438089583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844B3-0EBA-BC4A-FFBA-2E58CD124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4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361D6-FE13-A745-E28C-43CF739F0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C60D4-4D31-CA8D-2136-50851E7F9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162AD-2F8F-A236-804C-98891D9E9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DDF76-D157-119A-7AF1-579CD6B8D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2B3CF-D473-9CC4-2957-AD87E8D3F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142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01238-F1DC-E79D-D583-666551875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A1167-2903-1038-1529-5F3C5F947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28C08-CDB0-4E4D-FC8F-81C10B321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4520F-0403-E728-39DC-EDAE1DD9A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579ED-1644-FCDE-D144-028F19AB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825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2C8B0-9EBA-5FE0-27BB-D65A99702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D07E5-B643-E5E0-1BB8-3489AC4D52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9D37AE-7F04-804D-59F8-2E8A281B9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B2AAA6-9209-AA37-8B23-CB261604C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B31002-5D71-2277-8E44-DCAC4F7FC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6D9147-1C6D-16C4-7F07-338E11F6B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264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A3E5-7000-AC0B-F0AB-E826A34CC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06495-E5A6-512B-645C-AD8E9B762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5DC23B-88F8-07B2-6738-559B8FD3FE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1C9D0-1475-6082-C505-EA0334BED5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7855E1-DBFF-7A74-B90F-2121E38E26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62AB4E-C9D2-56F5-86E3-07D097FE3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9B9ABF-FDA8-57DC-5C99-082E7836B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C24ADC-9433-8FA3-A42E-F07559364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900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5650-7B23-5CB2-C68E-52BCA92B0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2880E3-74AA-C93E-6B15-5F6D1AF98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EDE3E2-0B83-07BB-0264-9EE5F0B59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22AD13-109C-4B47-E817-7183B789C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331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A57CEE-8C62-67AA-0E67-CC3F4C713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62FA32-8ACA-BE59-882A-093D15149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DFD86-7EF7-8287-2690-38248C830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3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4D213-FB27-BA27-097F-5B2296519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08837-926B-3791-0895-531F94834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AC219A-5E17-6DA2-0F8C-91883732A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24027E-AD65-73B8-14FC-81F0BBFB3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1A18C8-65AA-E49A-8648-22ECEC445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F53FA-0005-FAA6-7BB0-67776BA18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82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5AE66-0A86-816A-FFD2-D1D7A1795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2A0FA0-8EB6-589D-4E32-C4B6182BDB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1AE04-9FF1-4745-22B1-DEC412F6B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EE487-79B0-D12B-396C-6048EBCA2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00224-C6CF-A495-011F-E828C3F91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310C6-F37B-7279-8FF3-BD9D3FBE0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22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EB80B3-518E-412E-EF0F-E2C4469FB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5962B-11C2-E607-899F-BB231BB24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1E9BC-F3CB-0E93-DF0C-A8400B86B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30981E-D8AF-9845-A854-5239C2503655}" type="datetimeFigureOut">
              <a:rPr lang="en-US" smtClean="0"/>
              <a:t>11/15/24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FF2B7-47E9-E3F3-9D69-40138DF8F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2D451-DD1A-69C1-A18B-5E4808BE2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070E1F-723F-9F4F-B94A-B58F40778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6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graphs showing different types of growth&#10;&#10;Description automatically generated">
            <a:extLst>
              <a:ext uri="{FF2B5EF4-FFF2-40B4-BE49-F238E27FC236}">
                <a16:creationId xmlns:a16="http://schemas.microsoft.com/office/drawing/2014/main" id="{6CEF41AB-5A08-9872-E6ED-530D26498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67B31C-15B2-D565-040D-C21D456AD1E4}"/>
              </a:ext>
            </a:extLst>
          </p:cNvPr>
          <p:cNvSpPr txBox="1"/>
          <p:nvPr/>
        </p:nvSpPr>
        <p:spPr>
          <a:xfrm>
            <a:off x="8077272" y="514104"/>
            <a:ext cx="126829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GM: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=0.484</a:t>
            </a:r>
          </a:p>
          <a:p>
            <a:pPr algn="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DOY: </a:t>
            </a:r>
            <a:r>
              <a:rPr lang="en-US" sz="1000" b="1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&lt;0.001</a:t>
            </a:r>
          </a:p>
          <a:p>
            <a:pPr algn="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GM*DOY: </a:t>
            </a:r>
            <a:r>
              <a:rPr lang="en-US" sz="1000" b="1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=0.004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2FDAC5-5079-1219-BE3B-AFC16EEC1796}"/>
              </a:ext>
            </a:extLst>
          </p:cNvPr>
          <p:cNvSpPr txBox="1"/>
          <p:nvPr/>
        </p:nvSpPr>
        <p:spPr>
          <a:xfrm>
            <a:off x="4737988" y="514104"/>
            <a:ext cx="126829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GM: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=0.765</a:t>
            </a:r>
          </a:p>
          <a:p>
            <a:pPr algn="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DOY: </a:t>
            </a:r>
            <a:r>
              <a:rPr lang="en-US" sz="1000" b="1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&lt;0.001</a:t>
            </a:r>
          </a:p>
          <a:p>
            <a:pPr algn="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GM*DOY: </a:t>
            </a:r>
            <a:r>
              <a:rPr lang="en-US" sz="1000" b="1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=0.003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A86153-5FF9-C0FD-77F7-D3BD6BBC4229}"/>
              </a:ext>
            </a:extLst>
          </p:cNvPr>
          <p:cNvSpPr txBox="1"/>
          <p:nvPr/>
        </p:nvSpPr>
        <p:spPr>
          <a:xfrm>
            <a:off x="4737987" y="3686052"/>
            <a:ext cx="126829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GM: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=0.898</a:t>
            </a:r>
          </a:p>
          <a:p>
            <a:pPr algn="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DOY: </a:t>
            </a:r>
            <a:r>
              <a:rPr lang="en-US" sz="1000" b="1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&lt;0.001</a:t>
            </a:r>
          </a:p>
          <a:p>
            <a:pPr algn="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GM*DOY: </a:t>
            </a:r>
            <a:r>
              <a:rPr lang="en-US" sz="1000" b="1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=0.001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BC3E7E-6621-60CE-A246-F83711664EB7}"/>
              </a:ext>
            </a:extLst>
          </p:cNvPr>
          <p:cNvSpPr txBox="1"/>
          <p:nvPr/>
        </p:nvSpPr>
        <p:spPr>
          <a:xfrm>
            <a:off x="8077272" y="3686052"/>
            <a:ext cx="126829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GM: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=0.583</a:t>
            </a:r>
          </a:p>
          <a:p>
            <a:pPr algn="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DOY: </a:t>
            </a:r>
            <a:r>
              <a:rPr lang="en-US" sz="1000" b="1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&lt;0.001</a:t>
            </a:r>
          </a:p>
          <a:p>
            <a:pPr algn="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GM*DOY: </a:t>
            </a:r>
            <a:r>
              <a:rPr lang="en-US" sz="1000" b="1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=0.045</a:t>
            </a:r>
          </a:p>
        </p:txBody>
      </p:sp>
    </p:spTree>
    <p:extLst>
      <p:ext uri="{BB962C8B-B14F-4D97-AF65-F5344CB8AC3E}">
        <p14:creationId xmlns:p14="http://schemas.microsoft.com/office/powerpoint/2010/main" val="2694028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68</Words>
  <Application>Microsoft Macintosh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Perkowski, Evan A</dc:creator>
  <cp:lastModifiedBy>Perkowski, Evan A</cp:lastModifiedBy>
  <cp:revision>1</cp:revision>
  <dcterms:created xsi:type="dcterms:W3CDTF">2024-11-15T21:55:22Z</dcterms:created>
  <dcterms:modified xsi:type="dcterms:W3CDTF">2024-11-15T22:06:24Z</dcterms:modified>
</cp:coreProperties>
</file>

<file path=docProps/thumbnail.jpeg>
</file>